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6377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FF"/>
    <a:srgbClr val="9933FF"/>
    <a:srgbClr val="0066FF"/>
    <a:srgbClr val="00CC66"/>
    <a:srgbClr val="66FF66"/>
    <a:srgbClr val="FF66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8ADDD-C263-4B57-8CC7-A52335CC63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E8843-E11D-452C-8BF5-7005B29460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686E5-73E5-4816-AC51-153F3F61DD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E2716-137B-4704-A353-B46F8809CE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32B6E-F390-4A20-938E-EDD42547F4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01F62-D2D1-4538-BCD0-C777F97504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D7371-BE62-457B-AAA9-3692EBF44F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2FC7D-E782-444B-B87D-8F6F7E99F9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3AF7B-0B9F-45C6-9F3D-B9B07991D1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7B865-F95B-4759-BC56-C850FB125F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y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5C82D-5423-4D98-8975-6136451ADE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D0A99DA0-4543-439A-A4FB-F33C00382E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y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12.wmf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12" Type="http://schemas.openxmlformats.org/officeDocument/2006/relationships/image" Target="../media/image11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5" Type="http://schemas.openxmlformats.org/officeDocument/2006/relationships/image" Target="../media/image14.wmf"/><Relationship Id="rId10" Type="http://schemas.openxmlformats.org/officeDocument/2006/relationships/image" Target="../media/image9.png"/><Relationship Id="rId4" Type="http://schemas.openxmlformats.org/officeDocument/2006/relationships/image" Target="../media/image3.wmf"/><Relationship Id="rId9" Type="http://schemas.openxmlformats.org/officeDocument/2006/relationships/image" Target="../media/image8.wmf"/><Relationship Id="rId1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AutoShape 4"/>
          <p:cNvSpPr>
            <a:spLocks noChangeArrowheads="1"/>
          </p:cNvSpPr>
          <p:nvPr/>
        </p:nvSpPr>
        <p:spPr bwMode="auto">
          <a:xfrm>
            <a:off x="7380288" y="3357563"/>
            <a:ext cx="1368425" cy="115252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solidFill>
                  <a:srgbClr val="00CC66"/>
                </a:solidFill>
                <a:latin typeface="Comic Sans MS" pitchFamily="66" charset="0"/>
              </a:rPr>
              <a:t>Enwa fisoedd</a:t>
            </a:r>
          </a:p>
          <a:p>
            <a:pPr algn="ctr"/>
            <a:r>
              <a:rPr lang="en-GB" sz="1600">
                <a:solidFill>
                  <a:srgbClr val="00CC66"/>
                </a:solidFill>
                <a:latin typeface="Comic Sans MS" pitchFamily="66" charset="0"/>
              </a:rPr>
              <a:t>y flwyddyn!</a:t>
            </a:r>
          </a:p>
        </p:txBody>
      </p:sp>
      <p:sp>
        <p:nvSpPr>
          <p:cNvPr id="13314" name="AutoShape 5"/>
          <p:cNvSpPr>
            <a:spLocks noChangeArrowheads="1"/>
          </p:cNvSpPr>
          <p:nvPr/>
        </p:nvSpPr>
        <p:spPr bwMode="auto">
          <a:xfrm>
            <a:off x="6011863" y="3357563"/>
            <a:ext cx="1368425" cy="115252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315" name="AutoShape 6"/>
          <p:cNvSpPr>
            <a:spLocks noChangeArrowheads="1"/>
          </p:cNvSpPr>
          <p:nvPr/>
        </p:nvSpPr>
        <p:spPr bwMode="auto">
          <a:xfrm>
            <a:off x="4643438" y="3357563"/>
            <a:ext cx="1368425" cy="1150937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solidFill>
                  <a:srgbClr val="FF6600"/>
                </a:solidFill>
                <a:latin typeface="Comic Sans MS" pitchFamily="66" charset="0"/>
              </a:rPr>
              <a:t>Faint yw </a:t>
            </a:r>
          </a:p>
          <a:p>
            <a:pPr algn="ctr"/>
            <a:r>
              <a:rPr lang="en-GB" sz="1600">
                <a:solidFill>
                  <a:srgbClr val="FF6600"/>
                </a:solidFill>
                <a:latin typeface="Comic Sans MS" pitchFamily="66" charset="0"/>
              </a:rPr>
              <a:t>dy oed?</a:t>
            </a:r>
          </a:p>
        </p:txBody>
      </p:sp>
      <p:sp>
        <p:nvSpPr>
          <p:cNvPr id="13316" name="AutoShape 7"/>
          <p:cNvSpPr>
            <a:spLocks noChangeArrowheads="1"/>
          </p:cNvSpPr>
          <p:nvPr/>
        </p:nvSpPr>
        <p:spPr bwMode="auto">
          <a:xfrm>
            <a:off x="3276600" y="3357563"/>
            <a:ext cx="1368425" cy="115252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chemeClr val="hlink"/>
                </a:solidFill>
              </a:rPr>
              <a:t>Cana</a:t>
            </a:r>
          </a:p>
          <a:p>
            <a:pPr>
              <a:spcBef>
                <a:spcPct val="50000"/>
              </a:spcBef>
            </a:pPr>
            <a:r>
              <a:rPr lang="en-GB" sz="1600">
                <a:solidFill>
                  <a:schemeClr val="hlink"/>
                </a:solidFill>
              </a:rPr>
              <a:t>ddyddiau’r </a:t>
            </a:r>
          </a:p>
          <a:p>
            <a:pPr>
              <a:spcBef>
                <a:spcPct val="50000"/>
              </a:spcBef>
            </a:pPr>
            <a:r>
              <a:rPr lang="en-GB" sz="1600">
                <a:solidFill>
                  <a:schemeClr val="hlink"/>
                </a:solidFill>
              </a:rPr>
              <a:t>wythnos</a:t>
            </a:r>
            <a:r>
              <a:rPr lang="en-GB">
                <a:solidFill>
                  <a:schemeClr val="hlink"/>
                </a:solidFill>
              </a:rPr>
              <a:t>!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13317" name="AutoShape 8"/>
          <p:cNvSpPr>
            <a:spLocks noChangeArrowheads="1"/>
          </p:cNvSpPr>
          <p:nvPr/>
        </p:nvSpPr>
        <p:spPr bwMode="auto">
          <a:xfrm>
            <a:off x="1908175" y="3357563"/>
            <a:ext cx="1368425" cy="115252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Oes brawd </a:t>
            </a:r>
          </a:p>
          <a:p>
            <a:pPr algn="ctr"/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gyda ti?</a:t>
            </a:r>
          </a:p>
        </p:txBody>
      </p:sp>
      <p:sp>
        <p:nvSpPr>
          <p:cNvPr id="13318" name="AutoShape 9"/>
          <p:cNvSpPr>
            <a:spLocks noChangeArrowheads="1"/>
          </p:cNvSpPr>
          <p:nvPr/>
        </p:nvSpPr>
        <p:spPr bwMode="auto">
          <a:xfrm>
            <a:off x="539750" y="3357563"/>
            <a:ext cx="1368425" cy="115252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GB" sz="1600">
                <a:solidFill>
                  <a:srgbClr val="0066FF"/>
                </a:solidFill>
              </a:rPr>
              <a:t>Beth gest ti</a:t>
            </a:r>
          </a:p>
          <a:p>
            <a:pPr>
              <a:spcBef>
                <a:spcPct val="50000"/>
              </a:spcBef>
            </a:pPr>
            <a:r>
              <a:rPr lang="en-GB" sz="1600">
                <a:solidFill>
                  <a:srgbClr val="0066FF"/>
                </a:solidFill>
              </a:rPr>
              <a:t>i frecwast?</a:t>
            </a:r>
            <a:endParaRPr lang="en-US" sz="1600">
              <a:solidFill>
                <a:srgbClr val="0066FF"/>
              </a:solidFill>
            </a:endParaRPr>
          </a:p>
        </p:txBody>
      </p:sp>
      <p:sp>
        <p:nvSpPr>
          <p:cNvPr id="13319" name="AutoShape 10"/>
          <p:cNvSpPr>
            <a:spLocks noChangeArrowheads="1"/>
          </p:cNvSpPr>
          <p:nvPr/>
        </p:nvSpPr>
        <p:spPr bwMode="auto">
          <a:xfrm>
            <a:off x="7380288" y="4508500"/>
            <a:ext cx="1368425" cy="115252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>
              <a:solidFill>
                <a:schemeClr val="bg1"/>
              </a:solidFill>
              <a:latin typeface="Jokerman" pitchFamily="82" charset="0"/>
            </a:endParaRPr>
          </a:p>
        </p:txBody>
      </p:sp>
      <p:sp>
        <p:nvSpPr>
          <p:cNvPr id="13320" name="AutoShape 12"/>
          <p:cNvSpPr>
            <a:spLocks noChangeArrowheads="1"/>
          </p:cNvSpPr>
          <p:nvPr/>
        </p:nvSpPr>
        <p:spPr bwMode="auto">
          <a:xfrm>
            <a:off x="6011863" y="4508500"/>
            <a:ext cx="1368425" cy="115252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solidFill>
                  <a:srgbClr val="FF00FF"/>
                </a:solidFill>
                <a:latin typeface="Comic Sans MS" pitchFamily="66" charset="0"/>
              </a:rPr>
              <a:t>Ble wyt ti’n</a:t>
            </a:r>
          </a:p>
          <a:p>
            <a:pPr algn="ctr"/>
            <a:r>
              <a:rPr lang="en-GB" sz="1600">
                <a:solidFill>
                  <a:srgbClr val="FF00FF"/>
                </a:solidFill>
                <a:latin typeface="Comic Sans MS" pitchFamily="66" charset="0"/>
              </a:rPr>
              <a:t>byw?</a:t>
            </a:r>
          </a:p>
        </p:txBody>
      </p:sp>
      <p:sp>
        <p:nvSpPr>
          <p:cNvPr id="13321" name="AutoShape 13"/>
          <p:cNvSpPr>
            <a:spLocks noChangeArrowheads="1"/>
          </p:cNvSpPr>
          <p:nvPr/>
        </p:nvSpPr>
        <p:spPr bwMode="auto">
          <a:xfrm>
            <a:off x="4643438" y="4508500"/>
            <a:ext cx="1368425" cy="115252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322" name="AutoShape 14"/>
          <p:cNvSpPr>
            <a:spLocks noChangeArrowheads="1"/>
          </p:cNvSpPr>
          <p:nvPr/>
        </p:nvSpPr>
        <p:spPr bwMode="auto">
          <a:xfrm>
            <a:off x="3276600" y="4508500"/>
            <a:ext cx="1368425" cy="115252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solidFill>
                  <a:srgbClr val="9933FF"/>
                </a:solidFill>
                <a:latin typeface="Comic Sans MS" pitchFamily="66" charset="0"/>
              </a:rPr>
              <a:t>Enwa 10 hobi</a:t>
            </a:r>
          </a:p>
        </p:txBody>
      </p:sp>
      <p:sp>
        <p:nvSpPr>
          <p:cNvPr id="13323" name="AutoShape 15"/>
          <p:cNvSpPr>
            <a:spLocks noChangeArrowheads="1"/>
          </p:cNvSpPr>
          <p:nvPr/>
        </p:nvSpPr>
        <p:spPr bwMode="auto">
          <a:xfrm>
            <a:off x="1908175" y="4508500"/>
            <a:ext cx="1368425" cy="115252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324" name="AutoShape 16"/>
          <p:cNvSpPr>
            <a:spLocks noChangeArrowheads="1"/>
          </p:cNvSpPr>
          <p:nvPr/>
        </p:nvSpPr>
        <p:spPr bwMode="auto">
          <a:xfrm>
            <a:off x="539750" y="4508500"/>
            <a:ext cx="1368425" cy="115252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latin typeface="Jokerman" pitchFamily="82" charset="0"/>
              </a:rPr>
              <a:t>Y </a:t>
            </a:r>
          </a:p>
          <a:p>
            <a:pPr algn="ctr"/>
            <a:r>
              <a:rPr lang="en-GB">
                <a:latin typeface="Jokerman" pitchFamily="82" charset="0"/>
              </a:rPr>
              <a:t>Diwedd</a:t>
            </a:r>
            <a:endParaRPr lang="en-GB" sz="1600">
              <a:latin typeface="Jokerman" pitchFamily="82" charset="0"/>
            </a:endParaRPr>
          </a:p>
        </p:txBody>
      </p:sp>
      <p:sp>
        <p:nvSpPr>
          <p:cNvPr id="13325" name="AutoShape 17"/>
          <p:cNvSpPr>
            <a:spLocks noChangeArrowheads="1"/>
          </p:cNvSpPr>
          <p:nvPr/>
        </p:nvSpPr>
        <p:spPr bwMode="auto">
          <a:xfrm>
            <a:off x="539750" y="1052513"/>
            <a:ext cx="1368425" cy="115252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400" b="1">
                <a:latin typeface="Jokerman" pitchFamily="82" charset="0"/>
              </a:rPr>
              <a:t>Y </a:t>
            </a:r>
          </a:p>
          <a:p>
            <a:pPr algn="ctr"/>
            <a:r>
              <a:rPr lang="en-GB" b="1">
                <a:latin typeface="Jokerman" pitchFamily="82" charset="0"/>
              </a:rPr>
              <a:t>Dechrau</a:t>
            </a:r>
          </a:p>
        </p:txBody>
      </p:sp>
      <p:sp>
        <p:nvSpPr>
          <p:cNvPr id="13326" name="AutoShape 18"/>
          <p:cNvSpPr>
            <a:spLocks noChangeArrowheads="1"/>
          </p:cNvSpPr>
          <p:nvPr/>
        </p:nvSpPr>
        <p:spPr bwMode="auto">
          <a:xfrm>
            <a:off x="1908175" y="1052513"/>
            <a:ext cx="1368425" cy="115252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Pwy wyt ti?</a:t>
            </a:r>
          </a:p>
        </p:txBody>
      </p:sp>
      <p:sp>
        <p:nvSpPr>
          <p:cNvPr id="13327" name="AutoShape 19"/>
          <p:cNvSpPr>
            <a:spLocks noChangeArrowheads="1"/>
          </p:cNvSpPr>
          <p:nvPr/>
        </p:nvSpPr>
        <p:spPr bwMode="auto">
          <a:xfrm>
            <a:off x="3276600" y="1052513"/>
            <a:ext cx="1368425" cy="115252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328" name="AutoShape 20"/>
          <p:cNvSpPr>
            <a:spLocks noChangeArrowheads="1"/>
          </p:cNvSpPr>
          <p:nvPr/>
        </p:nvSpPr>
        <p:spPr bwMode="auto">
          <a:xfrm>
            <a:off x="4643438" y="1052513"/>
            <a:ext cx="1368425" cy="115252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solidFill>
                  <a:srgbClr val="FF6600"/>
                </a:solidFill>
                <a:latin typeface="Comic Sans MS" pitchFamily="66" charset="0"/>
              </a:rPr>
              <a:t>Enwa 5 </a:t>
            </a:r>
          </a:p>
          <a:p>
            <a:pPr algn="ctr"/>
            <a:r>
              <a:rPr lang="en-GB" sz="1600">
                <a:solidFill>
                  <a:srgbClr val="FF6600"/>
                </a:solidFill>
                <a:latin typeface="Comic Sans MS" pitchFamily="66" charset="0"/>
              </a:rPr>
              <a:t>bwyd.</a:t>
            </a:r>
          </a:p>
        </p:txBody>
      </p:sp>
      <p:sp>
        <p:nvSpPr>
          <p:cNvPr id="13329" name="AutoShape 21"/>
          <p:cNvSpPr>
            <a:spLocks noChangeArrowheads="1"/>
          </p:cNvSpPr>
          <p:nvPr/>
        </p:nvSpPr>
        <p:spPr bwMode="auto">
          <a:xfrm>
            <a:off x="6011863" y="1052513"/>
            <a:ext cx="1368425" cy="115252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330" name="AutoShape 22"/>
          <p:cNvSpPr>
            <a:spLocks noChangeArrowheads="1"/>
          </p:cNvSpPr>
          <p:nvPr/>
        </p:nvSpPr>
        <p:spPr bwMode="auto">
          <a:xfrm>
            <a:off x="7380288" y="1052513"/>
            <a:ext cx="1368425" cy="115252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solidFill>
                  <a:srgbClr val="00CC66"/>
                </a:solidFill>
                <a:latin typeface="Comic Sans MS" pitchFamily="66" charset="0"/>
              </a:rPr>
              <a:t>Oes anifail</a:t>
            </a:r>
          </a:p>
          <a:p>
            <a:pPr algn="ctr"/>
            <a:r>
              <a:rPr lang="en-GB" sz="1600">
                <a:solidFill>
                  <a:srgbClr val="00CC66"/>
                </a:solidFill>
                <a:latin typeface="Comic Sans MS" pitchFamily="66" charset="0"/>
              </a:rPr>
              <a:t>anwes gyda</a:t>
            </a:r>
          </a:p>
          <a:p>
            <a:pPr algn="ctr"/>
            <a:r>
              <a:rPr lang="en-GB" sz="1600">
                <a:solidFill>
                  <a:srgbClr val="00CC66"/>
                </a:solidFill>
                <a:latin typeface="Comic Sans MS" pitchFamily="66" charset="0"/>
              </a:rPr>
              <a:t>ti?</a:t>
            </a:r>
          </a:p>
        </p:txBody>
      </p:sp>
      <p:sp>
        <p:nvSpPr>
          <p:cNvPr id="13331" name="AutoShape 23"/>
          <p:cNvSpPr>
            <a:spLocks noChangeArrowheads="1"/>
          </p:cNvSpPr>
          <p:nvPr/>
        </p:nvSpPr>
        <p:spPr bwMode="auto">
          <a:xfrm>
            <a:off x="1908175" y="2205038"/>
            <a:ext cx="1368425" cy="115252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332" name="AutoShape 24"/>
          <p:cNvSpPr>
            <a:spLocks noChangeArrowheads="1"/>
          </p:cNvSpPr>
          <p:nvPr/>
        </p:nvSpPr>
        <p:spPr bwMode="auto">
          <a:xfrm>
            <a:off x="539750" y="2205038"/>
            <a:ext cx="1368425" cy="115252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solidFill>
                  <a:srgbClr val="0066FF"/>
                </a:solidFill>
                <a:latin typeface="Comic Sans MS" pitchFamily="66" charset="0"/>
              </a:rPr>
              <a:t>Ble est ti dros</a:t>
            </a:r>
          </a:p>
          <a:p>
            <a:pPr algn="ctr"/>
            <a:r>
              <a:rPr lang="en-GB" sz="1600">
                <a:solidFill>
                  <a:srgbClr val="0066FF"/>
                </a:solidFill>
                <a:latin typeface="Comic Sans MS" pitchFamily="66" charset="0"/>
              </a:rPr>
              <a:t> y penwythnos?</a:t>
            </a:r>
          </a:p>
        </p:txBody>
      </p:sp>
      <p:sp>
        <p:nvSpPr>
          <p:cNvPr id="13333" name="AutoShape 25"/>
          <p:cNvSpPr>
            <a:spLocks noChangeArrowheads="1"/>
          </p:cNvSpPr>
          <p:nvPr/>
        </p:nvSpPr>
        <p:spPr bwMode="auto">
          <a:xfrm>
            <a:off x="3276600" y="2205038"/>
            <a:ext cx="1368425" cy="115252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solidFill>
                  <a:srgbClr val="9933FF"/>
                </a:solidFill>
                <a:latin typeface="Comic Sans MS" pitchFamily="66" charset="0"/>
              </a:rPr>
              <a:t>Beth wnest ti</a:t>
            </a:r>
          </a:p>
          <a:p>
            <a:pPr algn="ctr"/>
            <a:r>
              <a:rPr lang="en-GB" sz="1600">
                <a:solidFill>
                  <a:srgbClr val="9933FF"/>
                </a:solidFill>
                <a:latin typeface="Comic Sans MS" pitchFamily="66" charset="0"/>
              </a:rPr>
              <a:t>Nos Lun?</a:t>
            </a:r>
          </a:p>
        </p:txBody>
      </p:sp>
      <p:sp>
        <p:nvSpPr>
          <p:cNvPr id="13334" name="AutoShape 26"/>
          <p:cNvSpPr>
            <a:spLocks noChangeArrowheads="1"/>
          </p:cNvSpPr>
          <p:nvPr/>
        </p:nvSpPr>
        <p:spPr bwMode="auto">
          <a:xfrm>
            <a:off x="4643438" y="2205038"/>
            <a:ext cx="1368425" cy="115252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335" name="AutoShape 27"/>
          <p:cNvSpPr>
            <a:spLocks noChangeArrowheads="1"/>
          </p:cNvSpPr>
          <p:nvPr/>
        </p:nvSpPr>
        <p:spPr bwMode="auto">
          <a:xfrm>
            <a:off x="6011863" y="2205038"/>
            <a:ext cx="1368425" cy="115252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1600">
                <a:solidFill>
                  <a:srgbClr val="FF00FF"/>
                </a:solidFill>
                <a:latin typeface="Comic Sans MS" pitchFamily="66" charset="0"/>
              </a:rPr>
              <a:t>Wyt ti’n </a:t>
            </a:r>
          </a:p>
          <a:p>
            <a:pPr algn="ctr"/>
            <a:r>
              <a:rPr lang="en-GB" sz="1600">
                <a:solidFill>
                  <a:srgbClr val="FF00FF"/>
                </a:solidFill>
                <a:latin typeface="Comic Sans MS" pitchFamily="66" charset="0"/>
              </a:rPr>
              <a:t>hoffi </a:t>
            </a:r>
          </a:p>
          <a:p>
            <a:pPr algn="ctr"/>
            <a:r>
              <a:rPr lang="en-GB" sz="1600">
                <a:solidFill>
                  <a:srgbClr val="FF00FF"/>
                </a:solidFill>
                <a:latin typeface="Comic Sans MS" pitchFamily="66" charset="0"/>
              </a:rPr>
              <a:t>Sam Tân?</a:t>
            </a:r>
          </a:p>
        </p:txBody>
      </p:sp>
      <p:sp>
        <p:nvSpPr>
          <p:cNvPr id="13336" name="AutoShape 28"/>
          <p:cNvSpPr>
            <a:spLocks noChangeArrowheads="1"/>
          </p:cNvSpPr>
          <p:nvPr/>
        </p:nvSpPr>
        <p:spPr bwMode="auto">
          <a:xfrm>
            <a:off x="7380288" y="2205038"/>
            <a:ext cx="1368425" cy="1152525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337" name="AutoShape 31"/>
          <p:cNvSpPr>
            <a:spLocks noChangeArrowheads="1"/>
          </p:cNvSpPr>
          <p:nvPr/>
        </p:nvSpPr>
        <p:spPr bwMode="auto">
          <a:xfrm>
            <a:off x="179388" y="2636838"/>
            <a:ext cx="323850" cy="1584325"/>
          </a:xfrm>
          <a:prstGeom prst="curvedRightArrow">
            <a:avLst>
              <a:gd name="adj1" fmla="val 134013"/>
              <a:gd name="adj2" fmla="val 231857"/>
              <a:gd name="adj3" fmla="val 43102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y-GB"/>
          </a:p>
        </p:txBody>
      </p:sp>
      <p:sp>
        <p:nvSpPr>
          <p:cNvPr id="13338" name="AutoShape 32"/>
          <p:cNvSpPr>
            <a:spLocks noChangeArrowheads="1"/>
          </p:cNvSpPr>
          <p:nvPr/>
        </p:nvSpPr>
        <p:spPr bwMode="auto">
          <a:xfrm>
            <a:off x="8783638" y="1484313"/>
            <a:ext cx="360362" cy="1511300"/>
          </a:xfrm>
          <a:prstGeom prst="curvedLeftArrow">
            <a:avLst>
              <a:gd name="adj1" fmla="val 83877"/>
              <a:gd name="adj2" fmla="val 167754"/>
              <a:gd name="adj3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y-GB"/>
          </a:p>
        </p:txBody>
      </p:sp>
      <p:sp>
        <p:nvSpPr>
          <p:cNvPr id="13339" name="AutoShape 33"/>
          <p:cNvSpPr>
            <a:spLocks noChangeArrowheads="1"/>
          </p:cNvSpPr>
          <p:nvPr/>
        </p:nvSpPr>
        <p:spPr bwMode="auto">
          <a:xfrm>
            <a:off x="8783638" y="3789363"/>
            <a:ext cx="360362" cy="1511300"/>
          </a:xfrm>
          <a:prstGeom prst="curvedLeftArrow">
            <a:avLst>
              <a:gd name="adj1" fmla="val 83877"/>
              <a:gd name="adj2" fmla="val 167754"/>
              <a:gd name="adj3" fmla="val 33333"/>
            </a:avLst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y-GB"/>
          </a:p>
        </p:txBody>
      </p:sp>
      <p:sp>
        <p:nvSpPr>
          <p:cNvPr id="13340" name="WordArt 34"/>
          <p:cNvSpPr>
            <a:spLocks noChangeArrowheads="1" noChangeShapeType="1" noTextEdit="1"/>
          </p:cNvSpPr>
          <p:nvPr/>
        </p:nvSpPr>
        <p:spPr bwMode="auto">
          <a:xfrm>
            <a:off x="2268538" y="188913"/>
            <a:ext cx="4464050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path path="rect">
                    <a:fillToRect r="100000" b="100000"/>
                  </a:path>
                </a:gradFill>
                <a:latin typeface="Arial Black"/>
              </a:rPr>
              <a:t>Gêm</a:t>
            </a:r>
          </a:p>
        </p:txBody>
      </p:sp>
      <p:pic>
        <p:nvPicPr>
          <p:cNvPr id="13341" name="Picture 61" descr="j030346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276475"/>
            <a:ext cx="13684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2" name="Picture 72" descr="j0254510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4500563"/>
            <a:ext cx="12858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3" name="Picture 75" descr="j021579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50" y="2214563"/>
            <a:ext cx="1143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4" name="Picture 93" descr="MCj0434379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1071563"/>
            <a:ext cx="1150938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5" name="Picture 97" descr="MCj04280730000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4875" y="4572000"/>
            <a:ext cx="1154113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6" name="Picture 91" descr="MCj04325370000[1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86063" y="2857500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7" name="Picture 92" descr="MCj0434665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215313" y="2928938"/>
            <a:ext cx="458787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8" name="Picture 93" descr="MCj03980670000[1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500938" y="2214563"/>
            <a:ext cx="107156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49" name="Picture 96" descr="C:\Documents and Settings\gre04366\Local Settings\Temporary Internet Files\Content.IE5\0UVWAWCY\MC900441468[1]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929313" y="1071563"/>
            <a:ext cx="164306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0" name="Picture 97" descr="C:\Documents and Settings\gre04366\Local Settings\Temporary Internet Files\Content.IE5\EYBE7TU0\MC900101854[1]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643688" y="3357563"/>
            <a:ext cx="8016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1" name="Picture 98" descr="MCj02329680000[1]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000750" y="3357563"/>
            <a:ext cx="66198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2" name="Picture 99" descr="C:\Documents and Settings\gre04366\Local Settings\Temporary Internet Files\Content.IE5\RM1IASSD\MC900044903[1].wm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215063" y="3857625"/>
            <a:ext cx="64611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3" name="Picture 100" descr="MCj04103010000[1]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2160029">
            <a:off x="8037513" y="4562475"/>
            <a:ext cx="728662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4" name="Picture 101" descr="MCj03293050000[1]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1907048">
            <a:off x="7542213" y="4568825"/>
            <a:ext cx="411162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5" name="Picture 102" descr="MCj03293050000[1]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2525830">
            <a:off x="7466013" y="5129213"/>
            <a:ext cx="346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6" name="Picture 102" descr="MCj03293050000[1]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2525830">
            <a:off x="4179888" y="3414713"/>
            <a:ext cx="346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57" name="Picture 102" descr="MCj03293050000[1]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 rot="-2525830">
            <a:off x="4211638" y="4057650"/>
            <a:ext cx="290512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58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Jokerman</vt:lpstr>
      <vt:lpstr>Default Design</vt:lpstr>
      <vt:lpstr>Slide 1</vt:lpstr>
    </vt:vector>
  </TitlesOfParts>
  <Company>Newport City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 Project</dc:creator>
  <cp:lastModifiedBy>Welsh Joint Education Committee</cp:lastModifiedBy>
  <cp:revision>18</cp:revision>
  <dcterms:created xsi:type="dcterms:W3CDTF">2006-03-29T15:14:44Z</dcterms:created>
  <dcterms:modified xsi:type="dcterms:W3CDTF">2010-06-29T11:40:27Z</dcterms:modified>
</cp:coreProperties>
</file>